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30275213" cy="42803763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25" d="100"/>
          <a:sy n="25" d="100"/>
        </p:scale>
        <p:origin x="-792" y="1476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png>
</file>

<file path=ppt/media/image3.jpeg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Grafik 36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3"/>
          <p:cNvPicPr/>
          <p:nvPr/>
        </p:nvPicPr>
        <p:blipFill>
          <a:blip r:embed="rId14"/>
          <a:stretch/>
        </p:blipFill>
        <p:spPr>
          <a:xfrm>
            <a:off x="0" y="0"/>
            <a:ext cx="30299400" cy="12875040"/>
          </a:xfrm>
          <a:prstGeom prst="rect">
            <a:avLst/>
          </a:prstGeom>
          <a:ln w="9360">
            <a:noFill/>
          </a:ln>
        </p:spPr>
      </p:pic>
      <p:sp>
        <p:nvSpPr>
          <p:cNvPr id="6" name="CustomShape 1"/>
          <p:cNvSpPr/>
          <p:nvPr/>
        </p:nvSpPr>
        <p:spPr>
          <a:xfrm>
            <a:off x="36245880" y="14901840"/>
            <a:ext cx="913320" cy="91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2"/>
          <p:cNvSpPr/>
          <p:nvPr/>
        </p:nvSpPr>
        <p:spPr>
          <a:xfrm>
            <a:off x="2519280" y="9129600"/>
            <a:ext cx="13768920" cy="89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Albert-Ludwigs-Universität Freiburg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Titeltextes durch Klicken bearbeiten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tif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platzhalter 7" descr="suit.jpg"/>
          <p:cNvPicPr>
            <a:picLocks noChangeAspect="1"/>
          </p:cNvPicPr>
          <p:nvPr/>
        </p:nvPicPr>
        <p:blipFill>
          <a:blip r:embed="rId2">
            <a:lum bright="70000" contrast="-80000"/>
          </a:blip>
          <a:srcRect t="2906" b="2906"/>
          <a:stretch>
            <a:fillRect/>
          </a:stretch>
        </p:blipFill>
        <p:spPr>
          <a:xfrm>
            <a:off x="0" y="10312400"/>
            <a:ext cx="25004713" cy="32491363"/>
          </a:xfrm>
          <a:prstGeom prst="rect">
            <a:avLst/>
          </a:prstGeom>
        </p:spPr>
      </p:pic>
      <p:sp>
        <p:nvSpPr>
          <p:cNvPr id="40" name="CustomShape 1"/>
          <p:cNvSpPr/>
          <p:nvPr/>
        </p:nvSpPr>
        <p:spPr>
          <a:xfrm>
            <a:off x="2517840" y="1714680"/>
            <a:ext cx="18326520" cy="566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de-DE" sz="16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Smart dancing suit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921444" y="10900495"/>
            <a:ext cx="11144328" cy="311469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>
              <a:lnSpc>
                <a:spcPct val="100000"/>
              </a:lnSpc>
            </a:pPr>
            <a:r>
              <a:rPr lang="en-US" sz="5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Making music visible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sound of the environment is measured by a microphone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react to the environment sound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Intelligent music recognition by applying 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ourier transform to the sound measurements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Displaying of the music spectrum on the chest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en-US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Reacting to movements</a:t>
            </a:r>
            <a:endParaRPr lang="en-US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Body movements are detected by IMUs mounted on hands and feet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react to the movements measured by the IMUs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en-US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Creating an audiovisual performance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change their colors and blinking patterns according to the music and the movements of the wearer</a:t>
            </a:r>
          </a:p>
          <a:p>
            <a:pPr marL="343080" indent="-34200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Suit behavior can be configured via android 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app</a:t>
            </a: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Sensor measurements allow generating an LED light show on the fly 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Adapting the light show to the dancing moves and music </a:t>
            </a:r>
            <a:r>
              <a:rPr lang="en-US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instead of dancing a predefined choreography is what makes the suit “smart”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en-US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Hardware </a:t>
            </a:r>
            <a:r>
              <a:rPr lang="en-US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achitecture</a:t>
            </a:r>
            <a:endParaRPr lang="en-US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STM32F411E discovery board with breadboard shield as </a:t>
            </a:r>
            <a:r>
              <a:rPr lang="en-US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Individually addressable WS2812 RGB LEDs on arms, legs and the chest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10 x 10 LED display on the chest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 detection with </a:t>
            </a:r>
            <a:r>
              <a:rPr lang="en-US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</a:t>
            </a:r>
            <a:r>
              <a:rPr lang="en-US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dafruit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MAX9814 microphone module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Communication with an android app 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via </a:t>
            </a:r>
            <a:r>
              <a:rPr lang="en-US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DFRobot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serial 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Bluetooth 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module</a:t>
            </a: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en-US" sz="3600" dirty="0" smtClean="0">
                <a:latin typeface="Calibri" charset="0"/>
                <a:ea typeface="Calibri" charset="0"/>
                <a:cs typeface="Calibri" charset="0"/>
              </a:rPr>
              <a:t>Bluetooth module uses UART interface  to communicate with the microcontroller</a:t>
            </a: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en-US" sz="3600" dirty="0" smtClean="0">
                <a:latin typeface="Calibri" charset="0"/>
                <a:ea typeface="Calibri" charset="0"/>
                <a:cs typeface="Calibri" charset="0"/>
              </a:rPr>
              <a:t>Sensor modules on hands and feet for motion detection</a:t>
            </a:r>
            <a:endParaRPr lang="en-US" sz="3600" dirty="0" smtClean="0">
              <a:latin typeface="Calibri" charset="0"/>
              <a:ea typeface="Calibri" charset="0"/>
              <a:cs typeface="Calibri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endParaRPr lang="en-US" sz="3600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CustomShape 3"/>
          <p:cNvSpPr/>
          <p:nvPr/>
        </p:nvSpPr>
        <p:spPr>
          <a:xfrm>
            <a:off x="778568" y="33189151"/>
            <a:ext cx="11501518" cy="13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en-US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Schematic setup of the system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" name="Grafik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984" y="27474110"/>
            <a:ext cx="11616540" cy="5509221"/>
          </a:xfrm>
          <a:prstGeom prst="rect">
            <a:avLst/>
          </a:prstGeom>
          <a:ln>
            <a:noFill/>
          </a:ln>
        </p:spPr>
      </p:pic>
      <p:sp>
        <p:nvSpPr>
          <p:cNvPr id="11" name="CustomShape 2"/>
          <p:cNvSpPr/>
          <p:nvPr/>
        </p:nvSpPr>
        <p:spPr>
          <a:xfrm>
            <a:off x="13780284" y="10900495"/>
            <a:ext cx="10858576" cy="311469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>
              <a:lnSpc>
                <a:spcPct val="100000"/>
              </a:lnSpc>
            </a:pPr>
            <a:r>
              <a:rPr lang="en-US" sz="5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Sensor module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Arduino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compatible custom sensor board hardware</a:t>
            </a:r>
          </a:p>
          <a:p>
            <a:pPr marL="343080" indent="-34200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IMUs on each sensor board perform 6-axis sensor fusion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Yaw, pitch, roll and 3-axis acceleration data of each sensor board gets sent to the </a:t>
            </a:r>
            <a:r>
              <a:rPr lang="en-US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over an RS485 based master-slave 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bus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ea typeface="DejaVu Sans"/>
            </a:endParaRPr>
          </a:p>
          <a:p>
            <a:pPr marL="343080" indent="-342000">
              <a:lnSpc>
                <a:spcPct val="100000"/>
              </a:lnSpc>
            </a:pPr>
            <a:r>
              <a:rPr lang="en-US" sz="5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Android app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User can select features for body parts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olors of the LED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olors for the color fade function</a:t>
            </a:r>
            <a:endParaRPr lang="en-US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Display music 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spectrum</a:t>
            </a: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Choose the blinking pattern of the suit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Always on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Stroboscope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Motion 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d</a:t>
            </a: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etection</a:t>
            </a:r>
          </a:p>
          <a:p>
            <a:pPr marL="343080" indent="-342000"/>
            <a:endParaRPr lang="en-US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9" name="CustomShape 9"/>
          <p:cNvSpPr/>
          <p:nvPr/>
        </p:nvSpPr>
        <p:spPr>
          <a:xfrm>
            <a:off x="15351920" y="17258477"/>
            <a:ext cx="6666058" cy="15001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en-US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Sensor board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12"/>
          <p:cNvSpPr/>
          <p:nvPr/>
        </p:nvSpPr>
        <p:spPr>
          <a:xfrm>
            <a:off x="14566102" y="40866365"/>
            <a:ext cx="9286940" cy="8906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en-US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Design of the app menus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" name="Grafik 5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566102" y="12257817"/>
            <a:ext cx="7572428" cy="4909331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120000" rev="0"/>
            </a:camera>
            <a:lightRig rig="threePt" dir="t"/>
          </a:scene3d>
        </p:spPr>
      </p:pic>
      <p:pic>
        <p:nvPicPr>
          <p:cNvPr id="12" name="Bild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1722" y="28545681"/>
            <a:ext cx="6831259" cy="12144461"/>
          </a:xfrm>
          <a:prstGeom prst="rect">
            <a:avLst/>
          </a:prstGeom>
        </p:spPr>
      </p:pic>
      <p:pic>
        <p:nvPicPr>
          <p:cNvPr id="13" name="Bild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09638" y="29579161"/>
            <a:ext cx="4422734" cy="7643773"/>
          </a:xfrm>
          <a:prstGeom prst="rect">
            <a:avLst/>
          </a:prstGeom>
        </p:spPr>
      </p:pic>
      <p:pic>
        <p:nvPicPr>
          <p:cNvPr id="14" name="Bild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52580" y="36222895"/>
            <a:ext cx="3608679" cy="44654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smartDancingSuitPoster</Template>
  <TotalTime>0</TotalTime>
  <Words>283</Words>
  <Application>LibreOffice/5.1.6.2$Linux_X86_64 LibreOffice_project/10m0$Build-2</Application>
  <PresentationFormat>Benutzerdefiniert</PresentationFormat>
  <Paragraphs>72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Folie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subject/>
  <dc:creator>kekse</dc:creator>
  <dc:description/>
  <cp:lastModifiedBy>kekse</cp:lastModifiedBy>
  <cp:revision>46</cp:revision>
  <cp:lastPrinted>2009-07-17T10:14:46Z</cp:lastPrinted>
  <dcterms:created xsi:type="dcterms:W3CDTF">2017-07-23T16:33:04Z</dcterms:created>
  <dcterms:modified xsi:type="dcterms:W3CDTF">2017-07-30T13:46:08Z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